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8" r:id="rId4"/>
    <p:sldId id="260" r:id="rId5"/>
    <p:sldId id="264" r:id="rId6"/>
    <p:sldId id="257" r:id="rId7"/>
    <p:sldId id="258" r:id="rId8"/>
    <p:sldId id="263" r:id="rId9"/>
    <p:sldId id="261" r:id="rId10"/>
    <p:sldId id="269" r:id="rId11"/>
    <p:sldId id="265" r:id="rId12"/>
    <p:sldId id="266" r:id="rId13"/>
    <p:sldId id="270" r:id="rId14"/>
    <p:sldId id="272" r:id="rId15"/>
    <p:sldId id="273" r:id="rId16"/>
    <p:sldId id="277" r:id="rId17"/>
    <p:sldId id="278" r:id="rId18"/>
    <p:sldId id="279" r:id="rId19"/>
    <p:sldId id="267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030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08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78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33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65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39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70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03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10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65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83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49AE0-670E-449F-A89F-92355AF9F674}" type="datetimeFigureOut">
              <a:rPr lang="zh-TW" altLang="en-US" smtClean="0"/>
              <a:t>2021/5/26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0C75E-8FB2-4414-95D1-D17BC16112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5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976581"/>
            <a:ext cx="7772400" cy="1533381"/>
          </a:xfrm>
        </p:spPr>
        <p:txBody>
          <a:bodyPr>
            <a:normAutofit/>
          </a:bodyPr>
          <a:lstStyle/>
          <a:p>
            <a:r>
              <a:rPr lang="zh-TW" altLang="en-US" dirty="0"/>
              <a:t>網站安全測試報告</a:t>
            </a:r>
            <a:br>
              <a:rPr lang="en-US" altLang="zh-TW" dirty="0"/>
            </a:b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網站應用程式 漏洞測試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4090E018</a:t>
            </a:r>
          </a:p>
          <a:p>
            <a:r>
              <a:rPr lang="zh-TW" altLang="en-US"/>
              <a:t>許廷宇</a:t>
            </a:r>
          </a:p>
        </p:txBody>
      </p:sp>
    </p:spTree>
    <p:extLst>
      <p:ext uri="{BB962C8B-B14F-4D97-AF65-F5344CB8AC3E}">
        <p14:creationId xmlns:p14="http://schemas.microsoft.com/office/powerpoint/2010/main" val="56085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3237" y="623745"/>
            <a:ext cx="8252114" cy="60469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https://docs.docker.com/engine/reference/commandline/exec/</a:t>
            </a:r>
            <a:endParaRPr lang="zh-TW" altLang="en-US" sz="24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023F65C-194D-429C-B6AB-03E6344BB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82381"/>
            <a:ext cx="7886700" cy="4037826"/>
          </a:xfrm>
        </p:spPr>
      </p:pic>
    </p:spTree>
    <p:extLst>
      <p:ext uri="{BB962C8B-B14F-4D97-AF65-F5344CB8AC3E}">
        <p14:creationId xmlns:p14="http://schemas.microsoft.com/office/powerpoint/2010/main" val="341891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4109" y="360218"/>
            <a:ext cx="8275782" cy="748580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https://docs.docker.com/reference/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23F9597-5918-4817-8619-5C040A855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70058"/>
            <a:ext cx="7886700" cy="4062472"/>
          </a:xfrm>
        </p:spPr>
      </p:pic>
    </p:spTree>
    <p:extLst>
      <p:ext uri="{BB962C8B-B14F-4D97-AF65-F5344CB8AC3E}">
        <p14:creationId xmlns:p14="http://schemas.microsoft.com/office/powerpoint/2010/main" val="399326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3086" y="383600"/>
            <a:ext cx="7886700" cy="65087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Docker command line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2041" y="1124251"/>
            <a:ext cx="8003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https://docs.docker.com/engine/reference/commandline/cli/</a:t>
            </a:r>
            <a:endParaRPr lang="zh-TW" altLang="en-US" sz="24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34CFD7DA-47E5-479F-8583-0FE78E9E5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5681"/>
            <a:ext cx="7886700" cy="4091225"/>
          </a:xfrm>
        </p:spPr>
      </p:pic>
    </p:spTree>
    <p:extLst>
      <p:ext uri="{BB962C8B-B14F-4D97-AF65-F5344CB8AC3E}">
        <p14:creationId xmlns:p14="http://schemas.microsoft.com/office/powerpoint/2010/main" val="1727021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3383"/>
          </a:xfrm>
        </p:spPr>
        <p:txBody>
          <a:bodyPr/>
          <a:lstStyle/>
          <a:p>
            <a:r>
              <a:rPr lang="en-US" altLang="zh-TW" dirty="0"/>
              <a:t>http://127.0.0.1:8080/WebGoat/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5040DBA-BF85-47AC-9DF2-DF8BD12C5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72112"/>
            <a:ext cx="7886700" cy="4058364"/>
          </a:xfrm>
        </p:spPr>
      </p:pic>
    </p:spTree>
    <p:extLst>
      <p:ext uri="{BB962C8B-B14F-4D97-AF65-F5344CB8AC3E}">
        <p14:creationId xmlns:p14="http://schemas.microsoft.com/office/powerpoint/2010/main" val="317321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7B34527-B3F0-4401-A517-FB4EDEED3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62835"/>
            <a:ext cx="7886700" cy="4076918"/>
          </a:xfrm>
        </p:spPr>
      </p:pic>
    </p:spTree>
    <p:extLst>
      <p:ext uri="{BB962C8B-B14F-4D97-AF65-F5344CB8AC3E}">
        <p14:creationId xmlns:p14="http://schemas.microsoft.com/office/powerpoint/2010/main" val="1017259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DF6CBAF-24AB-4B40-A615-C80B1222F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40667"/>
            <a:ext cx="7886700" cy="4321254"/>
          </a:xfrm>
        </p:spPr>
      </p:pic>
    </p:spTree>
    <p:extLst>
      <p:ext uri="{BB962C8B-B14F-4D97-AF65-F5344CB8AC3E}">
        <p14:creationId xmlns:p14="http://schemas.microsoft.com/office/powerpoint/2010/main" val="3651317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FAC926-9A6F-4EB9-915D-9A1928CD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A980BD2-3BEC-432C-9102-DBC0B6EB5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32246"/>
            <a:ext cx="7886700" cy="4338096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82B8CB-8951-428D-B453-9BDD826CD250}"/>
              </a:ext>
            </a:extLst>
          </p:cNvPr>
          <p:cNvSpPr/>
          <p:nvPr/>
        </p:nvSpPr>
        <p:spPr>
          <a:xfrm>
            <a:off x="5719482" y="2456329"/>
            <a:ext cx="1524000" cy="143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9BA4D4-D9DA-42A0-BCEA-D06BF78F2921}"/>
              </a:ext>
            </a:extLst>
          </p:cNvPr>
          <p:cNvSpPr/>
          <p:nvPr/>
        </p:nvSpPr>
        <p:spPr>
          <a:xfrm>
            <a:off x="3944471" y="5396753"/>
            <a:ext cx="1066800" cy="17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341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3106A-B784-4C75-B5E8-8D589CAF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2F76D40-B299-496B-8BE0-7F0EF96CD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492" y="1825625"/>
            <a:ext cx="6755015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D15DBA8-D974-4CD3-8EDE-EFE5628F23E0}"/>
              </a:ext>
            </a:extLst>
          </p:cNvPr>
          <p:cNvSpPr/>
          <p:nvPr/>
        </p:nvSpPr>
        <p:spPr>
          <a:xfrm>
            <a:off x="2994212" y="3173506"/>
            <a:ext cx="1577788" cy="17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F5A30E-63A5-4488-8A03-EE1ECE047DDF}"/>
              </a:ext>
            </a:extLst>
          </p:cNvPr>
          <p:cNvSpPr/>
          <p:nvPr/>
        </p:nvSpPr>
        <p:spPr>
          <a:xfrm>
            <a:off x="1281953" y="5351929"/>
            <a:ext cx="385482" cy="98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AE488A-2166-4810-9A2A-244AC4681ED1}"/>
              </a:ext>
            </a:extLst>
          </p:cNvPr>
          <p:cNvSpPr/>
          <p:nvPr/>
        </p:nvSpPr>
        <p:spPr>
          <a:xfrm>
            <a:off x="2994212" y="4105835"/>
            <a:ext cx="2169459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4B7E606-0EBE-4D98-9AD3-87A66CA3DFBC}"/>
              </a:ext>
            </a:extLst>
          </p:cNvPr>
          <p:cNvCxnSpPr>
            <a:stCxn id="6" idx="1"/>
          </p:cNvCxnSpPr>
          <p:nvPr/>
        </p:nvCxnSpPr>
        <p:spPr>
          <a:xfrm flipH="1">
            <a:off x="457200" y="3258671"/>
            <a:ext cx="2537012" cy="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EF26555-8298-42C3-8C05-85C46B844A0C}"/>
              </a:ext>
            </a:extLst>
          </p:cNvPr>
          <p:cNvCxnSpPr/>
          <p:nvPr/>
        </p:nvCxnSpPr>
        <p:spPr>
          <a:xfrm>
            <a:off x="457200" y="3258671"/>
            <a:ext cx="0" cy="2577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CE1EF50-27E5-46C6-8A9D-722E95F1A295}"/>
              </a:ext>
            </a:extLst>
          </p:cNvPr>
          <p:cNvCxnSpPr/>
          <p:nvPr/>
        </p:nvCxnSpPr>
        <p:spPr>
          <a:xfrm>
            <a:off x="457200" y="5836024"/>
            <a:ext cx="824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0ED0346-33E8-4CA7-98FC-9F8D94126CE5}"/>
              </a:ext>
            </a:extLst>
          </p:cNvPr>
          <p:cNvCxnSpPr/>
          <p:nvPr/>
        </p:nvCxnSpPr>
        <p:spPr>
          <a:xfrm flipV="1">
            <a:off x="1586753" y="4294094"/>
            <a:ext cx="1532965" cy="10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ECBC706-9055-43E4-A4A6-1AD899C19FEB}"/>
              </a:ext>
            </a:extLst>
          </p:cNvPr>
          <p:cNvCxnSpPr/>
          <p:nvPr/>
        </p:nvCxnSpPr>
        <p:spPr>
          <a:xfrm flipH="1">
            <a:off x="2734236" y="4374776"/>
            <a:ext cx="1837764" cy="131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7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5F72C8-06C0-4E71-91B0-9EF40F25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92580486-8280-4D0D-BDD4-FC934FF2B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42721"/>
            <a:ext cx="7886700" cy="4317146"/>
          </a:xfrm>
        </p:spPr>
      </p:pic>
    </p:spTree>
    <p:extLst>
      <p:ext uri="{BB962C8B-B14F-4D97-AF65-F5344CB8AC3E}">
        <p14:creationId xmlns:p14="http://schemas.microsoft.com/office/powerpoint/2010/main" val="245723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Developer Tools </a:t>
            </a:r>
          </a:p>
          <a:p>
            <a:pPr algn="ctr"/>
            <a:r>
              <a:rPr lang="en-US" altLang="zh-TW" sz="3600" dirty="0"/>
              <a:t>Google</a:t>
            </a:r>
            <a:r>
              <a:rPr lang="zh-TW" altLang="en-US" sz="3600" dirty="0"/>
              <a:t>瀏覽器</a:t>
            </a:r>
            <a:endParaRPr lang="en-US" altLang="zh-TW" sz="3600" dirty="0"/>
          </a:p>
          <a:p>
            <a:pPr algn="ctr"/>
            <a:r>
              <a:rPr lang="zh-TW" altLang="en-US" sz="3600" dirty="0"/>
              <a:t>開發工具</a:t>
            </a:r>
          </a:p>
        </p:txBody>
      </p:sp>
    </p:spTree>
    <p:extLst>
      <p:ext uri="{BB962C8B-B14F-4D97-AF65-F5344CB8AC3E}">
        <p14:creationId xmlns:p14="http://schemas.microsoft.com/office/powerpoint/2010/main" val="298375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測試環境建置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webgoat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網站應用程式 漏洞測試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24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58"/>
            <a:ext cx="7886700" cy="38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11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926" y="1825625"/>
            <a:ext cx="74261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1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78" y="1856508"/>
            <a:ext cx="7886700" cy="4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2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err="1"/>
              <a:t>Webgoat</a:t>
            </a:r>
            <a:endParaRPr lang="en-US" altLang="zh-TW" sz="5400" dirty="0"/>
          </a:p>
        </p:txBody>
      </p:sp>
    </p:spTree>
    <p:extLst>
      <p:ext uri="{BB962C8B-B14F-4D97-AF65-F5344CB8AC3E}">
        <p14:creationId xmlns:p14="http://schemas.microsoft.com/office/powerpoint/2010/main" val="250157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/>
              <a:t>Webgoat</a:t>
            </a:r>
            <a:r>
              <a:rPr lang="zh-TW" altLang="en-US" sz="3200" dirty="0"/>
              <a:t>測試環境建置</a:t>
            </a:r>
            <a:endParaRPr lang="en-US" altLang="zh-TW" sz="3200" dirty="0"/>
          </a:p>
          <a:p>
            <a:pPr algn="ctr"/>
            <a:r>
              <a:rPr lang="zh-TW" altLang="en-US" sz="3200" dirty="0"/>
              <a:t>使用</a:t>
            </a:r>
            <a:r>
              <a:rPr lang="en-US" altLang="zh-TW" sz="3200" dirty="0"/>
              <a:t>Docker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6169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8837" y="5692018"/>
            <a:ext cx="75461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https://hub.docker.com/r/webgoat/webgoat-8.0/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950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5601"/>
          </a:xfrm>
        </p:spPr>
        <p:txBody>
          <a:bodyPr/>
          <a:lstStyle/>
          <a:p>
            <a:r>
              <a:rPr lang="en-US" altLang="zh-TW" dirty="0" err="1"/>
              <a:t>docker</a:t>
            </a:r>
            <a:r>
              <a:rPr lang="en-US" altLang="zh-TW" dirty="0"/>
              <a:t> pull </a:t>
            </a:r>
            <a:r>
              <a:rPr lang="en-US" altLang="zh-TW" dirty="0" err="1"/>
              <a:t>webgoat</a:t>
            </a:r>
            <a:r>
              <a:rPr lang="en-US" altLang="zh-TW" dirty="0"/>
              <a:t>/webgoat-8.0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865BC19-121F-4C14-BF73-E983EC63A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115" y="1825625"/>
            <a:ext cx="5777769" cy="4351338"/>
          </a:xfrm>
        </p:spPr>
      </p:pic>
    </p:spTree>
    <p:extLst>
      <p:ext uri="{BB962C8B-B14F-4D97-AF65-F5344CB8AC3E}">
        <p14:creationId xmlns:p14="http://schemas.microsoft.com/office/powerpoint/2010/main" val="640801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6327" y="979055"/>
            <a:ext cx="8682182" cy="711634"/>
          </a:xfrm>
        </p:spPr>
        <p:txBody>
          <a:bodyPr>
            <a:normAutofit/>
          </a:bodyPr>
          <a:lstStyle/>
          <a:p>
            <a:r>
              <a:rPr lang="en-US" altLang="zh-TW" sz="3200" dirty="0" err="1"/>
              <a:t>docker</a:t>
            </a:r>
            <a:r>
              <a:rPr lang="en-US" altLang="zh-TW" sz="3200" dirty="0"/>
              <a:t> run -p 8080:8080 -t </a:t>
            </a:r>
            <a:r>
              <a:rPr lang="en-US" altLang="zh-TW" sz="3200" dirty="0" err="1"/>
              <a:t>webgoat</a:t>
            </a:r>
            <a:r>
              <a:rPr lang="en-US" altLang="zh-TW" sz="3200" dirty="0"/>
              <a:t>/webgoat-8.0</a:t>
            </a:r>
            <a:endParaRPr lang="zh-TW" altLang="en-US" sz="32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6529808-EE7C-4327-85E8-C6DCBEB92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21404"/>
            <a:ext cx="7886700" cy="3959780"/>
          </a:xfrm>
        </p:spPr>
      </p:pic>
    </p:spTree>
    <p:extLst>
      <p:ext uri="{BB962C8B-B14F-4D97-AF65-F5344CB8AC3E}">
        <p14:creationId xmlns:p14="http://schemas.microsoft.com/office/powerpoint/2010/main" val="229557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-a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EC316C2-0E1F-46EF-A6C7-6221CFCE3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21404"/>
            <a:ext cx="7886700" cy="3959780"/>
          </a:xfrm>
        </p:spPr>
      </p:pic>
    </p:spTree>
    <p:extLst>
      <p:ext uri="{BB962C8B-B14F-4D97-AF65-F5344CB8AC3E}">
        <p14:creationId xmlns:p14="http://schemas.microsoft.com/office/powerpoint/2010/main" val="130502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942110"/>
            <a:ext cx="7453167" cy="526907"/>
          </a:xfrm>
        </p:spPr>
        <p:txBody>
          <a:bodyPr>
            <a:noAutofit/>
          </a:bodyPr>
          <a:lstStyle/>
          <a:p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exec -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strange_mcnulty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bash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11678D5-4F3C-42C5-B811-EEBC4D0CF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00093"/>
            <a:ext cx="7886700" cy="4202402"/>
          </a:xfrm>
        </p:spPr>
      </p:pic>
    </p:spTree>
    <p:extLst>
      <p:ext uri="{BB962C8B-B14F-4D97-AF65-F5344CB8AC3E}">
        <p14:creationId xmlns:p14="http://schemas.microsoft.com/office/powerpoint/2010/main" val="484487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129</Words>
  <Application>Microsoft Office PowerPoint</Application>
  <PresentationFormat>如螢幕大小 (4:3)</PresentationFormat>
  <Paragraphs>23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佈景主題</vt:lpstr>
      <vt:lpstr>網站安全測試報告 webgoat 網站應用程式 漏洞測試</vt:lpstr>
      <vt:lpstr>Agenda</vt:lpstr>
      <vt:lpstr>PowerPoint 簡報</vt:lpstr>
      <vt:lpstr>PowerPoint 簡報</vt:lpstr>
      <vt:lpstr>PowerPoint 簡報</vt:lpstr>
      <vt:lpstr>docker pull webgoat/webgoat-8.0</vt:lpstr>
      <vt:lpstr>docker run -p 8080:8080 -t webgoat/webgoat-8.0</vt:lpstr>
      <vt:lpstr>docker ps -a</vt:lpstr>
      <vt:lpstr>sudo docker exec -ti strange_mcnulty bash</vt:lpstr>
      <vt:lpstr>https://docs.docker.com/engine/reference/commandline/exec/</vt:lpstr>
      <vt:lpstr>https://docs.docker.com/reference/</vt:lpstr>
      <vt:lpstr>Docker command line</vt:lpstr>
      <vt:lpstr>http://127.0.0.1:8080/WebGoat/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網站安全測試報告 webgoat 網站應用程式 漏洞測試</dc:title>
  <dc:creator>Ben Tseng</dc:creator>
  <cp:lastModifiedBy>4492</cp:lastModifiedBy>
  <cp:revision>16</cp:revision>
  <dcterms:created xsi:type="dcterms:W3CDTF">2021-05-25T18:55:51Z</dcterms:created>
  <dcterms:modified xsi:type="dcterms:W3CDTF">2021-05-26T03:46:10Z</dcterms:modified>
</cp:coreProperties>
</file>